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75C9C58D-95CF-4282-AA3B-3D33529A8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560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4076A33-F5CC-487F-AF52-576B826973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4270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4AD6ADA-75EC-4E66-A7C2-0DE5AB10F936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664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E82626A0-3667-4584-AD6F-9ED2896C00AD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310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09777F99-3040-4020-8C54-B026CBB626E9}" type="slidenum">
              <a:rPr kumimoji="0" lang="en-US" altLang="ja-JP" smtClean="0"/>
              <a:pPr>
                <a:spcBef>
                  <a:spcPct val="0"/>
                </a:spcBef>
              </a:pPr>
              <a:t>3</a:t>
            </a:fld>
            <a:endParaRPr kumimoji="0" lang="en-US" altLang="ja-JP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55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78193-3CE1-41EF-B37B-31B3E38A89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829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226EC-D52A-487F-90DD-4E7940A243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72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01020-27CE-4CF6-9DF1-205C677EB4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75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DCFA5-0242-4F68-B4DD-61C32A587E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862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4452-3CAC-4D03-BF98-B5337E242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09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AA1A-D65A-4FB3-B11F-09E2634831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200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57D59-0F31-43EB-8896-6433E74A6C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341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21623-B834-4D75-9CD4-E80FF6579C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193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D14E6-7B25-400B-BFDD-270BF7F379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991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E7AB9-5B8E-4090-8D31-533251745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144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B5B1D-560F-4B77-8DF7-DD5CB7300A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17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3C55B22B-C043-46C7-9E35-1159FAD92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831975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日本熱帯医学会</a:t>
            </a:r>
            <a:r>
              <a:rPr kumimoji="0"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4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2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発表者名：東京一郎、京都二郎、大阪三郎、◎福岡四郎（◎代表者）</a:t>
            </a:r>
            <a:endParaRPr kumimoji="0" lang="en-US" altLang="ja-JP" sz="2200" b="1" i="1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286250"/>
            <a:ext cx="8167688" cy="18748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演題発表内容に関連し、発表者らに開示すべき</a:t>
            </a: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2800" b="1" i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/>
          <p:cNvSpPr>
            <a:spLocks noChangeArrowheads="1"/>
          </p:cNvSpPr>
          <p:nvPr/>
        </p:nvSpPr>
        <p:spPr bwMode="auto">
          <a:xfrm>
            <a:off x="-15875" y="241300"/>
            <a:ext cx="71977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下記のスライド例にてＣＯＩ開示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様式１－Ａ　学術大会口頭発表時、申告すべきＣＯＩ状態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過去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年間）がない時、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              最初か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番目のスライドにおいて</a:t>
            </a:r>
          </a:p>
        </p:txBody>
      </p:sp>
      <p:sp>
        <p:nvSpPr>
          <p:cNvPr id="4101" name="正方形/長方形 4"/>
          <p:cNvSpPr>
            <a:spLocks noChangeArrowheads="1"/>
          </p:cNvSpPr>
          <p:nvPr/>
        </p:nvSpPr>
        <p:spPr bwMode="auto">
          <a:xfrm>
            <a:off x="209550" y="1098550"/>
            <a:ext cx="8648700" cy="5299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395663"/>
            <a:ext cx="8358187" cy="309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演題発表内容に関連し、筆頭および共同発表者が開示すべき</a:t>
            </a:r>
            <a:r>
              <a:rPr kumimoji="0" lang="en-US" altLang="ja-JP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1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16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①顧問：　　　　　　　　　　　　　　　　 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</a:t>
            </a:r>
            <a:endParaRPr kumimoji="0" lang="en-US" altLang="ja-JP" sz="20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50913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日本熱帯医学会</a:t>
            </a:r>
            <a:r>
              <a:rPr kumimoji="0" lang="en-US" altLang="ja-JP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3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36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0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0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000" b="1" i="1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発表者名：東京一郎、京都二郎、大阪三郎、◎福岡四郎（◎代表者）</a:t>
            </a:r>
            <a:endParaRPr kumimoji="0" lang="en-US" altLang="ja-JP" sz="2000" b="1" i="1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/>
          <p:cNvSpPr>
            <a:spLocks noChangeArrowheads="1"/>
          </p:cNvSpPr>
          <p:nvPr/>
        </p:nvSpPr>
        <p:spPr bwMode="auto">
          <a:xfrm>
            <a:off x="98425" y="209550"/>
            <a:ext cx="8712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学術大会口頭発表時、申告すべきＣＯＩ状態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過去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年間）がある時、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 最初か</a:t>
            </a:r>
            <a:r>
              <a:rPr kumimoji="0" lang="en-US" altLang="ja-JP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番目のスライドにおいて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49" name="正方形/長方形 4"/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150" name="テキスト ボックス 1"/>
          <p:cNvSpPr txBox="1">
            <a:spLocks noChangeArrowheads="1"/>
          </p:cNvSpPr>
          <p:nvPr/>
        </p:nvSpPr>
        <p:spPr bwMode="auto">
          <a:xfrm>
            <a:off x="3817938" y="3789363"/>
            <a:ext cx="4427537" cy="1865312"/>
          </a:xfrm>
          <a:prstGeom prst="rect">
            <a:avLst/>
          </a:prstGeom>
          <a:noFill/>
          <a:ln w="60325">
            <a:solidFill>
              <a:srgbClr val="FFFF1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（開示例）</a:t>
            </a: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　　　　　　　　　　　　　　　　　　　　　　　　発表者全員、過去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年間を一括して</a:t>
            </a: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　　　　　　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講演料　：　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製薬、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B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　　　　　　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原稿料　：　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　　　　　　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奨学寄付金：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B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製薬、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製薬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51" name="テキスト ボックス 5"/>
          <p:cNvSpPr txBox="1">
            <a:spLocks noChangeArrowheads="1"/>
          </p:cNvSpPr>
          <p:nvPr/>
        </p:nvSpPr>
        <p:spPr bwMode="auto">
          <a:xfrm>
            <a:off x="3314700" y="6032500"/>
            <a:ext cx="5699125" cy="461963"/>
          </a:xfrm>
          <a:prstGeom prst="rect">
            <a:avLst/>
          </a:prstGeom>
          <a:noFill/>
          <a:ln w="508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開示すべき内容が過去</a:t>
            </a:r>
            <a:r>
              <a:rPr kumimoji="0" lang="en-US" altLang="ja-JP" sz="20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　　</a:t>
            </a:r>
            <a:endParaRPr lang="ja-JP" altLang="en-US"/>
          </a:p>
        </p:txBody>
      </p:sp>
      <p:cxnSp>
        <p:nvCxnSpPr>
          <p:cNvPr id="6152" name="直線矢印コネクタ 9"/>
          <p:cNvCxnSpPr>
            <a:cxnSpLocks noChangeShapeType="1"/>
          </p:cNvCxnSpPr>
          <p:nvPr/>
        </p:nvCxnSpPr>
        <p:spPr bwMode="auto">
          <a:xfrm flipV="1">
            <a:off x="5970588" y="5654675"/>
            <a:ext cx="193675" cy="377825"/>
          </a:xfrm>
          <a:prstGeom prst="straightConnector1">
            <a:avLst/>
          </a:prstGeom>
          <a:noFill/>
          <a:ln w="41275" algn="ctr">
            <a:solidFill>
              <a:srgbClr val="FFFF1F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正方形/長方形 3"/>
          <p:cNvSpPr>
            <a:spLocks noChangeArrowheads="1"/>
          </p:cNvSpPr>
          <p:nvPr/>
        </p:nvSpPr>
        <p:spPr bwMode="auto">
          <a:xfrm>
            <a:off x="180975" y="160338"/>
            <a:ext cx="5294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学術大会にて、ポスター掲示の最後にＣＯＩ状態を開示する。</a:t>
            </a:r>
            <a:endParaRPr kumimoji="0" lang="en-US" altLang="ja-JP" sz="1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様式１－Ｂ　　　申告すべきＣＯＩ状態の開示法</a:t>
            </a:r>
          </a:p>
        </p:txBody>
      </p:sp>
      <p:sp>
        <p:nvSpPr>
          <p:cNvPr id="8195" name="正方形/長方形 6"/>
          <p:cNvSpPr>
            <a:spLocks noChangeArrowheads="1"/>
          </p:cNvSpPr>
          <p:nvPr/>
        </p:nvSpPr>
        <p:spPr bwMode="auto">
          <a:xfrm>
            <a:off x="650875" y="1187450"/>
            <a:ext cx="7796213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演題発表内容に関連し、発表者らに開示すべき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</a:rPr>
              <a:t>関係にある企業などはありません。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2400" b="1" i="1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正方形/長方形 7"/>
          <p:cNvSpPr>
            <a:spLocks noChangeArrowheads="1"/>
          </p:cNvSpPr>
          <p:nvPr/>
        </p:nvSpPr>
        <p:spPr bwMode="auto">
          <a:xfrm>
            <a:off x="523875" y="1000125"/>
            <a:ext cx="7980363" cy="1270000"/>
          </a:xfrm>
          <a:prstGeom prst="rect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8197" name="正方形/長方形 9"/>
          <p:cNvSpPr>
            <a:spLocks noChangeArrowheads="1"/>
          </p:cNvSpPr>
          <p:nvPr/>
        </p:nvSpPr>
        <p:spPr bwMode="auto">
          <a:xfrm>
            <a:off x="2379663" y="2573338"/>
            <a:ext cx="1420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</a:rPr>
              <a:t>或いは、</a:t>
            </a:r>
          </a:p>
        </p:txBody>
      </p:sp>
      <p:sp>
        <p:nvSpPr>
          <p:cNvPr id="8198" name="テキスト ボックス 12"/>
          <p:cNvSpPr txBox="1">
            <a:spLocks noChangeArrowheads="1"/>
          </p:cNvSpPr>
          <p:nvPr/>
        </p:nvSpPr>
        <p:spPr bwMode="auto">
          <a:xfrm>
            <a:off x="523875" y="3340100"/>
            <a:ext cx="6777038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（開示例）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kumimoji="0" lang="ja-JP" alt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発表者全員、過去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年間を一括して</a:t>
            </a: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　　　　　　　　　　　　　　　　　　　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講演料　：　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製薬、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　　　　　　　　　　　　　　　　　　　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原稿料　：　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　　　　　　　　　　　　　　　　　　　　　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奨学寄付金：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製薬、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製薬</a:t>
            </a: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9" name="テキスト ボックス 13"/>
          <p:cNvSpPr txBox="1">
            <a:spLocks noChangeArrowheads="1"/>
          </p:cNvSpPr>
          <p:nvPr/>
        </p:nvSpPr>
        <p:spPr bwMode="auto">
          <a:xfrm>
            <a:off x="3217863" y="6032500"/>
            <a:ext cx="5697537" cy="461963"/>
          </a:xfrm>
          <a:prstGeom prst="rect">
            <a:avLst/>
          </a:prstGeom>
          <a:noFill/>
          <a:ln w="508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開示すべき内容が過去</a:t>
            </a:r>
            <a:r>
              <a:rPr kumimoji="0" lang="en-US" altLang="ja-JP" sz="20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kumimoji="0" lang="ja-JP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</a:rPr>
              <a:t>　　　</a:t>
            </a:r>
            <a:endParaRPr lang="ja-JP" altLang="en-US"/>
          </a:p>
        </p:txBody>
      </p:sp>
      <p:cxnSp>
        <p:nvCxnSpPr>
          <p:cNvPr id="8200" name="直線矢印コネクタ 14"/>
          <p:cNvCxnSpPr>
            <a:cxnSpLocks noChangeShapeType="1"/>
          </p:cNvCxnSpPr>
          <p:nvPr/>
        </p:nvCxnSpPr>
        <p:spPr bwMode="auto">
          <a:xfrm flipH="1" flipV="1">
            <a:off x="5475288" y="5576888"/>
            <a:ext cx="179387" cy="379412"/>
          </a:xfrm>
          <a:prstGeom prst="straightConnector1">
            <a:avLst/>
          </a:prstGeom>
          <a:noFill/>
          <a:ln w="41275" algn="ctr">
            <a:solidFill>
              <a:srgbClr val="FFFF1F"/>
            </a:solidFill>
            <a:round/>
            <a:headEnd/>
            <a:tailEnd type="triangle" w="med" len="med"/>
          </a:ln>
        </p:spPr>
      </p:cxnSp>
      <p:sp>
        <p:nvSpPr>
          <p:cNvPr id="8201" name="正方形/長方形 3"/>
          <p:cNvSpPr>
            <a:spLocks noChangeArrowheads="1"/>
          </p:cNvSpPr>
          <p:nvPr/>
        </p:nvSpPr>
        <p:spPr bwMode="auto">
          <a:xfrm>
            <a:off x="523875" y="3071813"/>
            <a:ext cx="7923213" cy="2654300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110</Words>
  <Application>Microsoft Office PowerPoint</Application>
  <PresentationFormat>画面に合わせる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Arial</vt:lpstr>
      <vt:lpstr>HGP創英角ｺﾞｼｯｸUB</vt:lpstr>
      <vt:lpstr>Default Design</vt:lpstr>
      <vt:lpstr>日本熱帯医学会 ＣＯ Ｉ 開示 　 発表者名：東京一郎、京都二郎、大阪三郎、◎福岡四郎（◎代表者）</vt:lpstr>
      <vt:lpstr>日本熱帯医学会 ＣＯ Ｉ 開示 　 発表者名：東京一郎、京都二郎、大阪三郎、◎福岡四郎（◎代表者）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jstm</cp:lastModifiedBy>
  <cp:revision>87</cp:revision>
  <dcterms:created xsi:type="dcterms:W3CDTF">2000-09-04T17:39:07Z</dcterms:created>
  <dcterms:modified xsi:type="dcterms:W3CDTF">2017-05-23T06:29:55Z</dcterms:modified>
</cp:coreProperties>
</file>